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58000" cy="9144000"/>
  <p:embeddedFontLst>
    <p:embeddedFont>
      <p:font typeface="Glacial Indifference" pitchFamily="50" charset="0"/>
      <p:regular r:id="rId3"/>
    </p:embeddedFont>
    <p:embeddedFont>
      <p:font typeface="Glacial Indifference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364" y="-55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o Victor Fragoso Dias" userId="1a2a370ea0ab3263" providerId="LiveId" clId="{7C56B731-3056-4929-9919-44A28EA26A01}"/>
    <pc:docChg chg="undo custSel modSld">
      <pc:chgData name="Joao Victor Fragoso Dias" userId="1a2a370ea0ab3263" providerId="LiveId" clId="{7C56B731-3056-4929-9919-44A28EA26A01}" dt="2025-10-10T17:26:43.279" v="7" actId="34135"/>
      <pc:docMkLst>
        <pc:docMk/>
      </pc:docMkLst>
      <pc:sldChg chg="modSp mod">
        <pc:chgData name="Joao Victor Fragoso Dias" userId="1a2a370ea0ab3263" providerId="LiveId" clId="{7C56B731-3056-4929-9919-44A28EA26A01}" dt="2025-10-10T17:26:43.279" v="7" actId="34135"/>
        <pc:sldMkLst>
          <pc:docMk/>
          <pc:sldMk cId="0" sldId="256"/>
        </pc:sldMkLst>
        <pc:spChg chg="mod">
          <ac:chgData name="Joao Victor Fragoso Dias" userId="1a2a370ea0ab3263" providerId="LiveId" clId="{7C56B731-3056-4929-9919-44A28EA26A01}" dt="2025-10-10T17:26:03.507" v="2" actId="34135"/>
          <ac:spMkLst>
            <pc:docMk/>
            <pc:sldMk cId="0" sldId="256"/>
            <ac:spMk id="3" creationId="{00000000-0000-0000-0000-000000000000}"/>
          </ac:spMkLst>
        </pc:spChg>
        <pc:spChg chg="mod">
          <ac:chgData name="Joao Victor Fragoso Dias" userId="1a2a370ea0ab3263" providerId="LiveId" clId="{7C56B731-3056-4929-9919-44A28EA26A01}" dt="2025-10-10T17:26:43.279" v="7" actId="34135"/>
          <ac:spMkLst>
            <pc:docMk/>
            <pc:sldMk cId="0" sldId="256"/>
            <ac:spMk id="44" creationId="{00000000-0000-0000-0000-000000000000}"/>
          </ac:spMkLst>
        </pc:spChg>
        <pc:grpChg chg="mod">
          <ac:chgData name="Joao Victor Fragoso Dias" userId="1a2a370ea0ab3263" providerId="LiveId" clId="{7C56B731-3056-4929-9919-44A28EA26A01}" dt="2025-10-10T17:26:22.119" v="4" actId="14100"/>
          <ac:grpSpMkLst>
            <pc:docMk/>
            <pc:sldMk cId="0" sldId="256"/>
            <ac:grpSpMk id="41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4F3">
                <a:alpha val="100000"/>
              </a:srgbClr>
            </a:gs>
            <a:gs pos="50000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943" y="642647"/>
            <a:ext cx="3398777" cy="1187288"/>
          </a:xfrm>
          <a:custGeom>
            <a:avLst/>
            <a:gdLst/>
            <a:ahLst/>
            <a:cxnLst/>
            <a:rect l="l" t="t" r="r" b="b"/>
            <a:pathLst>
              <a:path w="3398777" h="1187288">
                <a:moveTo>
                  <a:pt x="0" y="0"/>
                </a:moveTo>
                <a:lnTo>
                  <a:pt x="3398777" y="0"/>
                </a:lnTo>
                <a:lnTo>
                  <a:pt x="3398777" y="1187288"/>
                </a:lnTo>
                <a:lnTo>
                  <a:pt x="0" y="1187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353" t="-45967" r="-6620" b="-4238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92774" y="-2681860"/>
            <a:ext cx="6928138" cy="5363720"/>
          </a:xfrm>
          <a:custGeom>
            <a:avLst/>
            <a:gdLst/>
            <a:ahLst/>
            <a:cxnLst/>
            <a:rect l="l" t="t" r="r" b="b"/>
            <a:pathLst>
              <a:path w="6928138" h="5363720">
                <a:moveTo>
                  <a:pt x="0" y="0"/>
                </a:moveTo>
                <a:lnTo>
                  <a:pt x="6928138" y="0"/>
                </a:lnTo>
                <a:lnTo>
                  <a:pt x="6928138" y="5363720"/>
                </a:lnTo>
                <a:lnTo>
                  <a:pt x="0" y="536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99"/>
            </a:blip>
            <a:stretch>
              <a:fillRect l="-90651" t="-121720" r="-85912" b="-33571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AutoShape 4"/>
          <p:cNvSpPr/>
          <p:nvPr/>
        </p:nvSpPr>
        <p:spPr>
          <a:xfrm>
            <a:off x="5143500" y="4973777"/>
            <a:ext cx="0" cy="12723789"/>
          </a:xfrm>
          <a:prstGeom prst="line">
            <a:avLst/>
          </a:prstGeom>
          <a:ln w="9525" cap="rnd">
            <a:solidFill>
              <a:srgbClr val="6C18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-28918" y="1929772"/>
            <a:ext cx="10315918" cy="1899620"/>
            <a:chOff x="0" y="0"/>
            <a:chExt cx="13754557" cy="25328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54557" cy="2532827"/>
            </a:xfrm>
            <a:custGeom>
              <a:avLst/>
              <a:gdLst/>
              <a:ahLst/>
              <a:cxnLst/>
              <a:rect l="l" t="t" r="r" b="b"/>
              <a:pathLst>
                <a:path w="13754557" h="2532827">
                  <a:moveTo>
                    <a:pt x="0" y="0"/>
                  </a:moveTo>
                  <a:lnTo>
                    <a:pt x="13754557" y="0"/>
                  </a:lnTo>
                  <a:lnTo>
                    <a:pt x="13754557" y="2532827"/>
                  </a:lnTo>
                  <a:lnTo>
                    <a:pt x="0" y="25328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3754557" cy="253282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759"/>
                </a:lnSpc>
              </a:pPr>
              <a:r>
                <a:rPr lang="en-US" sz="4800" b="1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Lorem ipsum dolor sit amet, consectetur adipiscing elit.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1349" y="3816929"/>
            <a:ext cx="9351926" cy="1156848"/>
            <a:chOff x="0" y="0"/>
            <a:chExt cx="12469235" cy="15424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469235" cy="1542464"/>
            </a:xfrm>
            <a:custGeom>
              <a:avLst/>
              <a:gdLst/>
              <a:ahLst/>
              <a:cxnLst/>
              <a:rect l="l" t="t" r="r" b="b"/>
              <a:pathLst>
                <a:path w="12469235" h="1542464">
                  <a:moveTo>
                    <a:pt x="0" y="0"/>
                  </a:moveTo>
                  <a:lnTo>
                    <a:pt x="12469235" y="0"/>
                  </a:lnTo>
                  <a:lnTo>
                    <a:pt x="12469235" y="1542464"/>
                  </a:lnTo>
                  <a:lnTo>
                    <a:pt x="0" y="15424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2469235" cy="15519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898989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Lorem ipsum dolor sit amet, consectetur adipiscing elit. Praesent id diam nec magna venenatis euismod. Quisque vel lorem condimentum, malesuada erat quis, vehicula velit.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0442" y="5077918"/>
            <a:ext cx="4480972" cy="2820391"/>
            <a:chOff x="0" y="0"/>
            <a:chExt cx="5964509" cy="37541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964509" cy="3754151"/>
            </a:xfrm>
            <a:custGeom>
              <a:avLst/>
              <a:gdLst/>
              <a:ahLst/>
              <a:cxnLst/>
              <a:rect l="l" t="t" r="r" b="b"/>
              <a:pathLst>
                <a:path w="5964509" h="3754151">
                  <a:moveTo>
                    <a:pt x="0" y="0"/>
                  </a:moveTo>
                  <a:lnTo>
                    <a:pt x="5964509" y="0"/>
                  </a:lnTo>
                  <a:lnTo>
                    <a:pt x="5964509" y="3754151"/>
                  </a:lnTo>
                  <a:lnTo>
                    <a:pt x="0" y="37541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5964509" cy="3763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80"/>
                </a:lnSpc>
              </a:pPr>
              <a:r>
                <a:rPr lang="en-US" sz="2400" u="sng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1. Objective</a:t>
              </a:r>
            </a:p>
            <a:p>
              <a:pPr marL="434342" lvl="1" indent="-217171" algn="l">
                <a:lnSpc>
                  <a:spcPts val="216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Lorem ipsum dolor sit amet, consectetur adipiscing elit. Praesent id diam nec magna venenatis euismod.</a:t>
              </a:r>
            </a:p>
            <a:p>
              <a:pPr marL="434342" lvl="1" indent="-217171" algn="l">
                <a:lnSpc>
                  <a:spcPts val="216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Lorem ipsum dolor sit amet, consectetur adipiscing elit. Praesent id diam nec magna venenatis euismod. Quisque vel lorem condimentum, malesuada erat quis, vehicula velit.</a:t>
              </a:r>
            </a:p>
            <a:p>
              <a:pPr algn="l">
                <a:lnSpc>
                  <a:spcPts val="2160"/>
                </a:lnSpc>
              </a:pPr>
              <a:endParaRPr lang="en-US" sz="1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40442" y="7898309"/>
            <a:ext cx="4327972" cy="2915641"/>
            <a:chOff x="0" y="0"/>
            <a:chExt cx="5760856" cy="38809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60856" cy="3880937"/>
            </a:xfrm>
            <a:custGeom>
              <a:avLst/>
              <a:gdLst/>
              <a:ahLst/>
              <a:cxnLst/>
              <a:rect l="l" t="t" r="r" b="b"/>
              <a:pathLst>
                <a:path w="5760856" h="3880937">
                  <a:moveTo>
                    <a:pt x="0" y="0"/>
                  </a:moveTo>
                  <a:lnTo>
                    <a:pt x="5760856" y="0"/>
                  </a:lnTo>
                  <a:lnTo>
                    <a:pt x="5760856" y="3880937"/>
                  </a:lnTo>
                  <a:lnTo>
                    <a:pt x="0" y="38809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5760856" cy="38904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80"/>
                </a:lnSpc>
              </a:pPr>
              <a:r>
                <a:rPr lang="en-US" sz="2400" u="sng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2. Methods to calculate short-term deflections</a:t>
              </a:r>
            </a:p>
            <a:p>
              <a:pPr marL="434342" lvl="1" indent="-217171" algn="l">
                <a:lnSpc>
                  <a:spcPts val="216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Lorem ipsum dolor sit amet, consectetur adipiscing elit;</a:t>
              </a:r>
            </a:p>
            <a:p>
              <a:pPr marL="434342" lvl="1" indent="-217171" algn="l">
                <a:lnSpc>
                  <a:spcPts val="216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Praesent id diam nec magna venenatis euismod.</a:t>
              </a:r>
            </a:p>
            <a:p>
              <a:pPr marL="434342" lvl="1" indent="-217171" algn="l">
                <a:lnSpc>
                  <a:spcPts val="2160"/>
                </a:lnSpc>
              </a:pPr>
              <a:endParaRPr lang="en-US" sz="1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marL="434342" lvl="1" indent="-217171" algn="l">
                <a:lnSpc>
                  <a:spcPts val="2160"/>
                </a:lnSpc>
              </a:pPr>
              <a:endParaRPr lang="en-US" sz="1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marL="434342" lvl="1" indent="-217171" algn="l">
                <a:lnSpc>
                  <a:spcPts val="2160"/>
                </a:lnSpc>
              </a:pPr>
              <a:endParaRPr lang="en-US" sz="1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marL="434342" lvl="1" indent="-217171" algn="l">
                <a:lnSpc>
                  <a:spcPts val="2160"/>
                </a:lnSpc>
              </a:pPr>
              <a:endParaRPr lang="en-US" sz="18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40442" y="9913983"/>
            <a:ext cx="4384713" cy="1220191"/>
            <a:chOff x="0" y="0"/>
            <a:chExt cx="5836381" cy="16241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836381" cy="1624165"/>
            </a:xfrm>
            <a:custGeom>
              <a:avLst/>
              <a:gdLst/>
              <a:ahLst/>
              <a:cxnLst/>
              <a:rect l="l" t="t" r="r" b="b"/>
              <a:pathLst>
                <a:path w="5836381" h="1624165">
                  <a:moveTo>
                    <a:pt x="0" y="0"/>
                  </a:moveTo>
                  <a:lnTo>
                    <a:pt x="5836381" y="0"/>
                  </a:lnTo>
                  <a:lnTo>
                    <a:pt x="5836381" y="1624165"/>
                  </a:lnTo>
                  <a:lnTo>
                    <a:pt x="0" y="16241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5836381" cy="163369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80"/>
                </a:lnSpc>
              </a:pPr>
              <a:r>
                <a:rPr lang="en-US" sz="2400" u="sng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3. Methodology</a:t>
              </a:r>
            </a:p>
            <a:p>
              <a:pPr marL="434342" lvl="1" indent="-217171" algn="l">
                <a:lnSpc>
                  <a:spcPts val="216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Lorem ipsum dolor sit amet, consectetur adipiscing elit. Praesent id diam nec magna venenatis euismod. 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638897" y="12093024"/>
            <a:ext cx="1469823" cy="1369329"/>
          </a:xfrm>
          <a:custGeom>
            <a:avLst/>
            <a:gdLst/>
            <a:ahLst/>
            <a:cxnLst/>
            <a:rect l="l" t="t" r="r" b="b"/>
            <a:pathLst>
              <a:path w="1469823" h="1369329">
                <a:moveTo>
                  <a:pt x="0" y="0"/>
                </a:moveTo>
                <a:lnTo>
                  <a:pt x="1469824" y="0"/>
                </a:lnTo>
                <a:lnTo>
                  <a:pt x="1469824" y="1369330"/>
                </a:lnTo>
                <a:lnTo>
                  <a:pt x="0" y="1369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806" r="-3837" b="-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603299" y="11298449"/>
            <a:ext cx="3947742" cy="826981"/>
          </a:xfrm>
          <a:custGeom>
            <a:avLst/>
            <a:gdLst/>
            <a:ahLst/>
            <a:cxnLst/>
            <a:rect l="l" t="t" r="r" b="b"/>
            <a:pathLst>
              <a:path w="3947742" h="826981">
                <a:moveTo>
                  <a:pt x="0" y="0"/>
                </a:moveTo>
                <a:lnTo>
                  <a:pt x="3947742" y="0"/>
                </a:lnTo>
                <a:lnTo>
                  <a:pt x="3947742" y="826980"/>
                </a:lnTo>
                <a:lnTo>
                  <a:pt x="0" y="8269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828" t="-18175" r="-3256" b="-2478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5268445" y="5077918"/>
            <a:ext cx="4384719" cy="805285"/>
            <a:chOff x="0" y="0"/>
            <a:chExt cx="5836389" cy="107189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836389" cy="1071894"/>
            </a:xfrm>
            <a:custGeom>
              <a:avLst/>
              <a:gdLst/>
              <a:ahLst/>
              <a:cxnLst/>
              <a:rect l="l" t="t" r="r" b="b"/>
              <a:pathLst>
                <a:path w="5836389" h="1071894">
                  <a:moveTo>
                    <a:pt x="0" y="0"/>
                  </a:moveTo>
                  <a:lnTo>
                    <a:pt x="5836389" y="0"/>
                  </a:lnTo>
                  <a:lnTo>
                    <a:pt x="5836389" y="1071894"/>
                  </a:lnTo>
                  <a:lnTo>
                    <a:pt x="0" y="10718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5836389" cy="108141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80"/>
                </a:lnSpc>
              </a:pPr>
              <a:r>
                <a:rPr lang="en-US" sz="2400" u="sng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4. Results and Discussion </a:t>
              </a:r>
            </a:p>
            <a:p>
              <a:pPr algn="l">
                <a:lnSpc>
                  <a:spcPts val="2880"/>
                </a:lnSpc>
              </a:pPr>
              <a:endParaRPr lang="en-US" sz="2400" u="sng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>
            <a:off x="6084641" y="8871445"/>
            <a:ext cx="3353913" cy="2381129"/>
          </a:xfrm>
          <a:custGeom>
            <a:avLst/>
            <a:gdLst/>
            <a:ahLst/>
            <a:cxnLst/>
            <a:rect l="l" t="t" r="r" b="b"/>
            <a:pathLst>
              <a:path w="3353913" h="2381129">
                <a:moveTo>
                  <a:pt x="0" y="0"/>
                </a:moveTo>
                <a:lnTo>
                  <a:pt x="3353913" y="0"/>
                </a:lnTo>
                <a:lnTo>
                  <a:pt x="3353913" y="2381129"/>
                </a:lnTo>
                <a:lnTo>
                  <a:pt x="0" y="23811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776" t="-12180" r="-2268" b="-1393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5336498" y="11267216"/>
            <a:ext cx="4757632" cy="252051"/>
          </a:xfrm>
          <a:custGeom>
            <a:avLst/>
            <a:gdLst/>
            <a:ahLst/>
            <a:cxnLst/>
            <a:rect l="l" t="t" r="r" b="b"/>
            <a:pathLst>
              <a:path w="4757632" h="252051">
                <a:moveTo>
                  <a:pt x="0" y="0"/>
                </a:moveTo>
                <a:lnTo>
                  <a:pt x="4757632" y="0"/>
                </a:lnTo>
                <a:lnTo>
                  <a:pt x="4757632" y="252051"/>
                </a:lnTo>
                <a:lnTo>
                  <a:pt x="0" y="2520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6666" b="-5598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7" name="Group 27"/>
          <p:cNvGrpSpPr/>
          <p:nvPr/>
        </p:nvGrpSpPr>
        <p:grpSpPr>
          <a:xfrm>
            <a:off x="5484967" y="12215500"/>
            <a:ext cx="4384719" cy="3726373"/>
            <a:chOff x="0" y="0"/>
            <a:chExt cx="5836389" cy="496008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836389" cy="4960083"/>
            </a:xfrm>
            <a:custGeom>
              <a:avLst/>
              <a:gdLst/>
              <a:ahLst/>
              <a:cxnLst/>
              <a:rect l="l" t="t" r="r" b="b"/>
              <a:pathLst>
                <a:path w="5836389" h="4960083">
                  <a:moveTo>
                    <a:pt x="0" y="0"/>
                  </a:moveTo>
                  <a:lnTo>
                    <a:pt x="5836389" y="0"/>
                  </a:lnTo>
                  <a:lnTo>
                    <a:pt x="5836389" y="4960083"/>
                  </a:lnTo>
                  <a:lnTo>
                    <a:pt x="0" y="4960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5836389" cy="49600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056"/>
                </a:lnSpc>
              </a:pPr>
              <a:r>
                <a:rPr lang="en-US" sz="1785" b="1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Group 1: </a:t>
              </a:r>
            </a:p>
            <a:p>
              <a:pPr marL="430722" lvl="1" indent="-215361" algn="l">
                <a:lnSpc>
                  <a:spcPts val="2056"/>
                </a:lnSpc>
                <a:buFont typeface="Arial"/>
                <a:buChar char="•"/>
              </a:pPr>
              <a:r>
                <a:rPr lang="en-US" sz="1785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Lorem ipsum dolor sit amet, consectetur adipiscing elit. </a:t>
              </a:r>
            </a:p>
            <a:p>
              <a:pPr marL="430722" lvl="1" indent="-215361" algn="l">
                <a:lnSpc>
                  <a:spcPts val="2056"/>
                </a:lnSpc>
                <a:buFont typeface="Arial"/>
                <a:buChar char="•"/>
              </a:pPr>
              <a:r>
                <a:rPr lang="en-US" sz="1785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Praesent id diam nec magna venenatis euismod. </a:t>
              </a:r>
            </a:p>
            <a:p>
              <a:pPr marL="430722" lvl="1" indent="-215361" algn="l">
                <a:lnSpc>
                  <a:spcPts val="2056"/>
                </a:lnSpc>
                <a:buFont typeface="Arial"/>
                <a:buChar char="•"/>
              </a:pPr>
              <a:r>
                <a:rPr lang="en-US" sz="1785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Quisque vel lorem condimentum, malesuada erat quis, vehicula velit.  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319547" y="11560780"/>
            <a:ext cx="4707461" cy="841028"/>
            <a:chOff x="0" y="0"/>
            <a:chExt cx="6265984" cy="111947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265984" cy="1119472"/>
            </a:xfrm>
            <a:custGeom>
              <a:avLst/>
              <a:gdLst/>
              <a:ahLst/>
              <a:cxnLst/>
              <a:rect l="l" t="t" r="r" b="b"/>
              <a:pathLst>
                <a:path w="6265984" h="1119472">
                  <a:moveTo>
                    <a:pt x="0" y="0"/>
                  </a:moveTo>
                  <a:lnTo>
                    <a:pt x="6265984" y="0"/>
                  </a:lnTo>
                  <a:lnTo>
                    <a:pt x="6265984" y="1119472"/>
                  </a:lnTo>
                  <a:lnTo>
                    <a:pt x="0" y="11194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6265984" cy="11194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Figure 2. Lorem Ipsum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2181490" y="12192759"/>
            <a:ext cx="2163328" cy="1558115"/>
          </a:xfrm>
          <a:custGeom>
            <a:avLst/>
            <a:gdLst/>
            <a:ahLst/>
            <a:cxnLst/>
            <a:rect l="l" t="t" r="r" b="b"/>
            <a:pathLst>
              <a:path w="2163328" h="1558115">
                <a:moveTo>
                  <a:pt x="0" y="0"/>
                </a:moveTo>
                <a:lnTo>
                  <a:pt x="2163328" y="0"/>
                </a:lnTo>
                <a:lnTo>
                  <a:pt x="2163328" y="1558115"/>
                </a:lnTo>
                <a:lnTo>
                  <a:pt x="0" y="15581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9" b="-19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4" name="Group 34"/>
          <p:cNvGrpSpPr/>
          <p:nvPr/>
        </p:nvGrpSpPr>
        <p:grpSpPr>
          <a:xfrm>
            <a:off x="340442" y="13731826"/>
            <a:ext cx="4568362" cy="730237"/>
            <a:chOff x="0" y="0"/>
            <a:chExt cx="6080832" cy="972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080832" cy="972000"/>
            </a:xfrm>
            <a:custGeom>
              <a:avLst/>
              <a:gdLst/>
              <a:ahLst/>
              <a:cxnLst/>
              <a:rect l="l" t="t" r="r" b="b"/>
              <a:pathLst>
                <a:path w="6080832" h="972000">
                  <a:moveTo>
                    <a:pt x="0" y="0"/>
                  </a:moveTo>
                  <a:lnTo>
                    <a:pt x="6080832" y="0"/>
                  </a:lnTo>
                  <a:lnTo>
                    <a:pt x="6080832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6080832" cy="972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Figure 1. Lorem ipsum.</a:t>
              </a:r>
            </a:p>
          </p:txBody>
        </p:sp>
      </p:grpSp>
      <p:sp>
        <p:nvSpPr>
          <p:cNvPr id="37" name="Freeform 37"/>
          <p:cNvSpPr/>
          <p:nvPr/>
        </p:nvSpPr>
        <p:spPr>
          <a:xfrm>
            <a:off x="5412723" y="6045093"/>
            <a:ext cx="4456963" cy="2620775"/>
          </a:xfrm>
          <a:custGeom>
            <a:avLst/>
            <a:gdLst/>
            <a:ahLst/>
            <a:cxnLst/>
            <a:rect l="l" t="t" r="r" b="b"/>
            <a:pathLst>
              <a:path w="4456963" h="2620775">
                <a:moveTo>
                  <a:pt x="0" y="0"/>
                </a:moveTo>
                <a:lnTo>
                  <a:pt x="4456963" y="0"/>
                </a:lnTo>
                <a:lnTo>
                  <a:pt x="4456963" y="2620775"/>
                </a:lnTo>
                <a:lnTo>
                  <a:pt x="0" y="26207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8" name="Group 38"/>
          <p:cNvGrpSpPr/>
          <p:nvPr/>
        </p:nvGrpSpPr>
        <p:grpSpPr>
          <a:xfrm>
            <a:off x="5189948" y="5611479"/>
            <a:ext cx="4707461" cy="841028"/>
            <a:chOff x="0" y="0"/>
            <a:chExt cx="6265984" cy="111947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265984" cy="1119472"/>
            </a:xfrm>
            <a:custGeom>
              <a:avLst/>
              <a:gdLst/>
              <a:ahLst/>
              <a:cxnLst/>
              <a:rect l="l" t="t" r="r" b="b"/>
              <a:pathLst>
                <a:path w="6265984" h="1119472">
                  <a:moveTo>
                    <a:pt x="0" y="0"/>
                  </a:moveTo>
                  <a:lnTo>
                    <a:pt x="6265984" y="0"/>
                  </a:lnTo>
                  <a:lnTo>
                    <a:pt x="6265984" y="1119472"/>
                  </a:lnTo>
                  <a:lnTo>
                    <a:pt x="0" y="11194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6265984" cy="11194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680"/>
                </a:lnSpc>
              </a:pPr>
              <a:r>
                <a:rPr lang="en-US" sz="14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Table 1. Lorem ipsum dolor sit amet.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 rot="-5400000">
            <a:off x="4848283" y="12849283"/>
            <a:ext cx="590434" cy="10287000"/>
            <a:chOff x="0" y="0"/>
            <a:chExt cx="443247" cy="270933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43247" cy="2709333"/>
            </a:xfrm>
            <a:custGeom>
              <a:avLst/>
              <a:gdLst/>
              <a:ahLst/>
              <a:cxnLst/>
              <a:rect l="l" t="t" r="r" b="b"/>
              <a:pathLst>
                <a:path w="443247" h="2709333">
                  <a:moveTo>
                    <a:pt x="0" y="0"/>
                  </a:moveTo>
                  <a:lnTo>
                    <a:pt x="443247" y="0"/>
                  </a:lnTo>
                  <a:lnTo>
                    <a:pt x="44324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357EA6">
                    <a:alpha val="100000"/>
                  </a:srgbClr>
                </a:gs>
                <a:gs pos="100000">
                  <a:srgbClr val="A82871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443247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Freeform 4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9047" y="17697564"/>
            <a:ext cx="10693882" cy="5978051"/>
          </a:xfrm>
          <a:custGeom>
            <a:avLst/>
            <a:gdLst/>
            <a:ahLst/>
            <a:cxnLst/>
            <a:rect l="l" t="t" r="r" b="b"/>
            <a:pathLst>
              <a:path w="10693882" h="5978051">
                <a:moveTo>
                  <a:pt x="0" y="0"/>
                </a:moveTo>
                <a:lnTo>
                  <a:pt x="10693883" y="0"/>
                </a:lnTo>
                <a:lnTo>
                  <a:pt x="10693883" y="5978052"/>
                </a:lnTo>
                <a:lnTo>
                  <a:pt x="0" y="59780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3000"/>
            </a:blip>
            <a:stretch>
              <a:fillRect t="-7331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grpSp>
        <p:nvGrpSpPr>
          <p:cNvPr id="45" name="Group 45"/>
          <p:cNvGrpSpPr/>
          <p:nvPr/>
        </p:nvGrpSpPr>
        <p:grpSpPr>
          <a:xfrm>
            <a:off x="546900" y="17758854"/>
            <a:ext cx="9240825" cy="462235"/>
            <a:chOff x="0" y="0"/>
            <a:chExt cx="12321101" cy="616313"/>
          </a:xfrm>
        </p:grpSpPr>
        <p:sp>
          <p:nvSpPr>
            <p:cNvPr id="46" name="Freeform 46"/>
            <p:cNvSpPr/>
            <p:nvPr/>
          </p:nvSpPr>
          <p:spPr>
            <a:xfrm>
              <a:off x="0" y="136230"/>
              <a:ext cx="560098" cy="480084"/>
            </a:xfrm>
            <a:custGeom>
              <a:avLst/>
              <a:gdLst/>
              <a:ahLst/>
              <a:cxnLst/>
              <a:rect l="l" t="t" r="r" b="b"/>
              <a:pathLst>
                <a:path w="560098" h="480084">
                  <a:moveTo>
                    <a:pt x="0" y="0"/>
                  </a:moveTo>
                  <a:lnTo>
                    <a:pt x="560098" y="0"/>
                  </a:lnTo>
                  <a:lnTo>
                    <a:pt x="560098" y="480083"/>
                  </a:lnTo>
                  <a:lnTo>
                    <a:pt x="0" y="480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864806" y="168266"/>
              <a:ext cx="506147" cy="416011"/>
            </a:xfrm>
            <a:custGeom>
              <a:avLst/>
              <a:gdLst/>
              <a:ahLst/>
              <a:cxnLst/>
              <a:rect l="l" t="t" r="r" b="b"/>
              <a:pathLst>
                <a:path w="506147" h="416011">
                  <a:moveTo>
                    <a:pt x="0" y="0"/>
                  </a:moveTo>
                  <a:lnTo>
                    <a:pt x="506147" y="0"/>
                  </a:lnTo>
                  <a:lnTo>
                    <a:pt x="506147" y="416011"/>
                  </a:lnTo>
                  <a:lnTo>
                    <a:pt x="0" y="416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500777" y="235250"/>
              <a:ext cx="1005955" cy="282044"/>
            </a:xfrm>
            <a:custGeom>
              <a:avLst/>
              <a:gdLst/>
              <a:ahLst/>
              <a:cxnLst/>
              <a:rect l="l" t="t" r="r" b="b"/>
              <a:pathLst>
                <a:path w="1005955" h="282044">
                  <a:moveTo>
                    <a:pt x="0" y="0"/>
                  </a:moveTo>
                  <a:lnTo>
                    <a:pt x="1005956" y="0"/>
                  </a:lnTo>
                  <a:lnTo>
                    <a:pt x="1005956" y="282043"/>
                  </a:lnTo>
                  <a:lnTo>
                    <a:pt x="0" y="282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637098" y="204751"/>
              <a:ext cx="1237130" cy="343041"/>
            </a:xfrm>
            <a:custGeom>
              <a:avLst/>
              <a:gdLst/>
              <a:ahLst/>
              <a:cxnLst/>
              <a:rect l="l" t="t" r="r" b="b"/>
              <a:pathLst>
                <a:path w="1237130" h="343041">
                  <a:moveTo>
                    <a:pt x="0" y="0"/>
                  </a:moveTo>
                  <a:lnTo>
                    <a:pt x="1237131" y="0"/>
                  </a:lnTo>
                  <a:lnTo>
                    <a:pt x="1237131" y="343041"/>
                  </a:lnTo>
                  <a:lnTo>
                    <a:pt x="0" y="343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9763" b="-11951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6509383" y="235250"/>
              <a:ext cx="954919" cy="282044"/>
            </a:xfrm>
            <a:custGeom>
              <a:avLst/>
              <a:gdLst/>
              <a:ahLst/>
              <a:cxnLst/>
              <a:rect l="l" t="t" r="r" b="b"/>
              <a:pathLst>
                <a:path w="954919" h="282044">
                  <a:moveTo>
                    <a:pt x="0" y="0"/>
                  </a:moveTo>
                  <a:lnTo>
                    <a:pt x="954919" y="0"/>
                  </a:lnTo>
                  <a:lnTo>
                    <a:pt x="954919" y="282043"/>
                  </a:lnTo>
                  <a:lnTo>
                    <a:pt x="0" y="282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8851968" y="187765"/>
              <a:ext cx="1413859" cy="256399"/>
            </a:xfrm>
            <a:custGeom>
              <a:avLst/>
              <a:gdLst/>
              <a:ahLst/>
              <a:cxnLst/>
              <a:rect l="l" t="t" r="r" b="b"/>
              <a:pathLst>
                <a:path w="1413859" h="256399">
                  <a:moveTo>
                    <a:pt x="0" y="0"/>
                  </a:moveTo>
                  <a:lnTo>
                    <a:pt x="1413859" y="0"/>
                  </a:lnTo>
                  <a:lnTo>
                    <a:pt x="1413859" y="256399"/>
                  </a:lnTo>
                  <a:lnTo>
                    <a:pt x="0" y="25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0396193" y="200587"/>
              <a:ext cx="831466" cy="256399"/>
            </a:xfrm>
            <a:custGeom>
              <a:avLst/>
              <a:gdLst/>
              <a:ahLst/>
              <a:cxnLst/>
              <a:rect l="l" t="t" r="r" b="b"/>
              <a:pathLst>
                <a:path w="831466" h="256399">
                  <a:moveTo>
                    <a:pt x="0" y="0"/>
                  </a:moveTo>
                  <a:lnTo>
                    <a:pt x="831466" y="0"/>
                  </a:lnTo>
                  <a:lnTo>
                    <a:pt x="831466" y="256400"/>
                  </a:lnTo>
                  <a:lnTo>
                    <a:pt x="0" y="25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5636442" y="201758"/>
              <a:ext cx="782403" cy="349027"/>
            </a:xfrm>
            <a:custGeom>
              <a:avLst/>
              <a:gdLst/>
              <a:ahLst/>
              <a:cxnLst/>
              <a:rect l="l" t="t" r="r" b="b"/>
              <a:pathLst>
                <a:path w="782403" h="349027">
                  <a:moveTo>
                    <a:pt x="0" y="0"/>
                  </a:moveTo>
                  <a:lnTo>
                    <a:pt x="782403" y="0"/>
                  </a:lnTo>
                  <a:lnTo>
                    <a:pt x="782403" y="349027"/>
                  </a:lnTo>
                  <a:lnTo>
                    <a:pt x="0" y="349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4186751" y="204751"/>
              <a:ext cx="1359153" cy="312542"/>
            </a:xfrm>
            <a:custGeom>
              <a:avLst/>
              <a:gdLst/>
              <a:ahLst/>
              <a:cxnLst/>
              <a:rect l="l" t="t" r="r" b="b"/>
              <a:pathLst>
                <a:path w="1359153" h="312542">
                  <a:moveTo>
                    <a:pt x="0" y="0"/>
                  </a:moveTo>
                  <a:lnTo>
                    <a:pt x="1359153" y="0"/>
                  </a:lnTo>
                  <a:lnTo>
                    <a:pt x="1359153" y="312542"/>
                  </a:lnTo>
                  <a:lnTo>
                    <a:pt x="0" y="3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8176" t="-62435" r="-19393" b="-58630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7596833" y="204751"/>
              <a:ext cx="945896" cy="302687"/>
            </a:xfrm>
            <a:custGeom>
              <a:avLst/>
              <a:gdLst/>
              <a:ahLst/>
              <a:cxnLst/>
              <a:rect l="l" t="t" r="r" b="b"/>
              <a:pathLst>
                <a:path w="945896" h="302687">
                  <a:moveTo>
                    <a:pt x="0" y="0"/>
                  </a:moveTo>
                  <a:lnTo>
                    <a:pt x="945896" y="0"/>
                  </a:lnTo>
                  <a:lnTo>
                    <a:pt x="945896" y="302687"/>
                  </a:lnTo>
                  <a:lnTo>
                    <a:pt x="0" y="302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1360190" y="168266"/>
              <a:ext cx="960910" cy="302687"/>
            </a:xfrm>
            <a:custGeom>
              <a:avLst/>
              <a:gdLst/>
              <a:ahLst/>
              <a:cxnLst/>
              <a:rect l="l" t="t" r="r" b="b"/>
              <a:pathLst>
                <a:path w="960910" h="302687">
                  <a:moveTo>
                    <a:pt x="0" y="0"/>
                  </a:moveTo>
                  <a:lnTo>
                    <a:pt x="960911" y="0"/>
                  </a:lnTo>
                  <a:lnTo>
                    <a:pt x="960911" y="302687"/>
                  </a:lnTo>
                  <a:lnTo>
                    <a:pt x="0" y="302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9525"/>
              <a:ext cx="560098" cy="115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738"/>
                </a:lnSpc>
              </a:pPr>
              <a:r>
                <a:rPr lang="en-US" sz="527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Promoter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864806" y="-9525"/>
              <a:ext cx="560098" cy="115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738"/>
                </a:lnSpc>
                <a:spcBef>
                  <a:spcPct val="0"/>
                </a:spcBef>
              </a:pPr>
              <a:r>
                <a:rPr lang="en-US" sz="527" u="none" strike="noStrike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Organizer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178415" y="-9525"/>
              <a:ext cx="560098" cy="115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738"/>
                </a:lnSpc>
                <a:spcBef>
                  <a:spcPct val="0"/>
                </a:spcBef>
              </a:pPr>
              <a:r>
                <a:rPr lang="en-US" sz="527" u="none" strike="noStrike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Sponsors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8851968" y="-9525"/>
              <a:ext cx="560098" cy="115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738"/>
                </a:lnSpc>
                <a:spcBef>
                  <a:spcPct val="0"/>
                </a:spcBef>
              </a:pPr>
              <a:r>
                <a:rPr lang="en-US" sz="527" u="none" strike="noStrike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Support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199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Glacial Indifference</vt:lpstr>
      <vt:lpstr>Glacial Indifference Bold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CILAMCE - Modelo de pôster</dc:title>
  <cp:lastModifiedBy>Joao Victor Fragoso Dias</cp:lastModifiedBy>
  <cp:revision>1</cp:revision>
  <dcterms:created xsi:type="dcterms:W3CDTF">2006-08-16T00:00:00Z</dcterms:created>
  <dcterms:modified xsi:type="dcterms:W3CDTF">2025-10-10T17:26:53Z</dcterms:modified>
  <dc:identifier>DAGmQROXJnM</dc:identifier>
</cp:coreProperties>
</file>