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jQlFP+AqNWQZWCnl9ubS4Vg9m4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83BEFB59-8B84-B9D0-605D-73142AEF3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>
            <a:extLst>
              <a:ext uri="{FF2B5EF4-FFF2-40B4-BE49-F238E27FC236}">
                <a16:creationId xmlns:a16="http://schemas.microsoft.com/office/drawing/2014/main" id="{B4B8E434-798A-2373-FD8C-9E1B3F1E8C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>
            <a:extLst>
              <a:ext uri="{FF2B5EF4-FFF2-40B4-BE49-F238E27FC236}">
                <a16:creationId xmlns:a16="http://schemas.microsoft.com/office/drawing/2014/main" id="{706F80F2-49A5-D113-662F-A1ADAE9665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511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4790888" y="8724813"/>
            <a:ext cx="2468412" cy="723987"/>
          </a:xfrm>
          <a:custGeom>
            <a:avLst/>
            <a:gdLst/>
            <a:ahLst/>
            <a:cxnLst/>
            <a:rect l="l" t="t" r="r" b="b"/>
            <a:pathLst>
              <a:path w="2468412" h="723987" extrusionOk="0">
                <a:moveTo>
                  <a:pt x="0" y="0"/>
                </a:moveTo>
                <a:lnTo>
                  <a:pt x="2468412" y="0"/>
                </a:lnTo>
                <a:lnTo>
                  <a:pt x="2468412" y="723987"/>
                </a:lnTo>
                <a:lnTo>
                  <a:pt x="0" y="723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80008" t="-109218" r="-11577" b="-158212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90" name="Google Shape;90;p1"/>
          <p:cNvSpPr txBox="1"/>
          <p:nvPr/>
        </p:nvSpPr>
        <p:spPr>
          <a:xfrm>
            <a:off x="6928204" y="649640"/>
            <a:ext cx="6796333" cy="221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259" b="1" i="0" u="none" strike="noStrike" cap="none" dirty="0">
                <a:solidFill>
                  <a:srgbClr val="6C186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84694" y="2428591"/>
            <a:ext cx="314167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1970A0"/>
                </a:solidFill>
              </a:rPr>
              <a:t>Presenter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1970A0"/>
                </a:solidFill>
              </a:rPr>
              <a:t>Authors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1028700" y="631768"/>
            <a:ext cx="4995913" cy="162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42" b="1" i="0" u="none" strike="noStrike" cap="none" dirty="0">
                <a:solidFill>
                  <a:srgbClr val="6C186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dirty="0"/>
          </a:p>
        </p:txBody>
      </p:sp>
      <p:sp>
        <p:nvSpPr>
          <p:cNvPr id="104" name="Google Shape;104;p2"/>
          <p:cNvSpPr txBox="1"/>
          <p:nvPr/>
        </p:nvSpPr>
        <p:spPr>
          <a:xfrm>
            <a:off x="1028700" y="2292600"/>
            <a:ext cx="14135745" cy="319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id diam nec magna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venenatis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Quisque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vel lorem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condimentum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malesuada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vehicula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Integer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nunc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aliquet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 dictum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orci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porta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turpis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purus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pulvinar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vel,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sagittis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ipsum.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Etiam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purus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non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posuere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vel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posuere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sapien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libero. </a:t>
            </a:r>
            <a:endParaRPr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CB3CA90-8ABA-EAB6-E372-AB2B66E2068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7701146" y="157461"/>
            <a:ext cx="41625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solidFill>
                  <a:srgbClr val="FFF4F3"/>
                </a:solidFill>
              </a:rPr>
              <a:t>2</a:t>
            </a:fld>
            <a:endParaRPr lang="en-US" sz="1800" dirty="0">
              <a:solidFill>
                <a:srgbClr val="FFF4F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/>
        </p:nvSpPr>
        <p:spPr>
          <a:xfrm>
            <a:off x="1028700" y="2292600"/>
            <a:ext cx="14135745" cy="319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id diam nec magna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venenatis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Quisque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vel lorem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condimentum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malesuada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vehicula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Integer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nunc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aliquet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 dictum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orci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porta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turpis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purus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pulvinar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vel,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sagittis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ipsum.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Etiam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purus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non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posuere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vel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posuere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sapien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libero. </a:t>
            </a:r>
            <a:endParaRPr dirty="0"/>
          </a:p>
        </p:txBody>
      </p:sp>
      <p:sp>
        <p:nvSpPr>
          <p:cNvPr id="5" name="Espaço Reservado para Número de Slide 2">
            <a:extLst>
              <a:ext uri="{FF2B5EF4-FFF2-40B4-BE49-F238E27FC236}">
                <a16:creationId xmlns:a16="http://schemas.microsoft.com/office/drawing/2014/main" id="{84BEA437-9190-3EB0-941A-242411FB89E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7701146" y="157461"/>
            <a:ext cx="41625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solidFill>
                  <a:srgbClr val="FFF4F3"/>
                </a:solidFill>
              </a:rPr>
              <a:t>3</a:t>
            </a:fld>
            <a:endParaRPr lang="en-US" sz="1800" dirty="0">
              <a:solidFill>
                <a:srgbClr val="FFF4F3"/>
              </a:solidFill>
            </a:endParaRPr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404938AB-63CF-556A-B331-E0D1C7C53D85}"/>
              </a:ext>
            </a:extLst>
          </p:cNvPr>
          <p:cNvSpPr txBox="1"/>
          <p:nvPr/>
        </p:nvSpPr>
        <p:spPr>
          <a:xfrm>
            <a:off x="1028700" y="631768"/>
            <a:ext cx="4995913" cy="162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42" b="1" i="0" u="none" strike="noStrike" cap="none" dirty="0">
                <a:solidFill>
                  <a:srgbClr val="6C186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/>
        </p:nvSpPr>
        <p:spPr>
          <a:xfrm>
            <a:off x="1028700" y="2292600"/>
            <a:ext cx="14135745" cy="319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id diam nec magna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venenatis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Quisque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vel lorem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condimentum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malesuada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vehicula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Integer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nunc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aliquet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 dictum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orci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porta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turpis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purus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pulvinar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vel,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sagittis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ipsum.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Etiam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purus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non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posuere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vel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posuere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sapien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libero. </a:t>
            </a:r>
            <a:endParaRPr dirty="0"/>
          </a:p>
        </p:txBody>
      </p:sp>
      <p:sp>
        <p:nvSpPr>
          <p:cNvPr id="5" name="Espaço Reservado para Número de Slide 2">
            <a:extLst>
              <a:ext uri="{FF2B5EF4-FFF2-40B4-BE49-F238E27FC236}">
                <a16:creationId xmlns:a16="http://schemas.microsoft.com/office/drawing/2014/main" id="{CA1018EF-5666-130C-9E90-7C5DA24786D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7701146" y="157461"/>
            <a:ext cx="41625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solidFill>
                  <a:srgbClr val="FFF4F3"/>
                </a:solidFill>
              </a:rPr>
              <a:t>4</a:t>
            </a:fld>
            <a:endParaRPr lang="en-US" sz="1800" dirty="0">
              <a:solidFill>
                <a:srgbClr val="FFF4F3"/>
              </a:solidFill>
            </a:endParaRPr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78C9D14A-1A4E-5473-2D6B-94CF55E8885C}"/>
              </a:ext>
            </a:extLst>
          </p:cNvPr>
          <p:cNvSpPr txBox="1"/>
          <p:nvPr/>
        </p:nvSpPr>
        <p:spPr>
          <a:xfrm>
            <a:off x="1028700" y="631768"/>
            <a:ext cx="4995913" cy="162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42" b="1" i="0" u="none" strike="noStrike" cap="none" dirty="0">
                <a:solidFill>
                  <a:srgbClr val="6C186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">
          <a:extLst>
            <a:ext uri="{FF2B5EF4-FFF2-40B4-BE49-F238E27FC236}">
              <a16:creationId xmlns:a16="http://schemas.microsoft.com/office/drawing/2014/main" id="{D5554C9E-D29E-88F2-A0A4-FA6A4DBE6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>
            <a:extLst>
              <a:ext uri="{FF2B5EF4-FFF2-40B4-BE49-F238E27FC236}">
                <a16:creationId xmlns:a16="http://schemas.microsoft.com/office/drawing/2014/main" id="{C62CCEA0-13C0-92E0-B00F-56CAEFA3A896}"/>
              </a:ext>
            </a:extLst>
          </p:cNvPr>
          <p:cNvSpPr txBox="1"/>
          <p:nvPr/>
        </p:nvSpPr>
        <p:spPr>
          <a:xfrm>
            <a:off x="1028700" y="2292600"/>
            <a:ext cx="14135745" cy="319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id diam nec magna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venenatis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Quisque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vel lorem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condimentum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malesuada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vehicula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Integer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nunc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aliquet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 dictum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orci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porta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turpis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purus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pulvinar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vel,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sagittis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ipsum.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Etiam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purus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non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posuere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vel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posuere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sapien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libero. </a:t>
            </a:r>
            <a:endParaRPr dirty="0"/>
          </a:p>
        </p:txBody>
      </p:sp>
      <p:sp>
        <p:nvSpPr>
          <p:cNvPr id="5" name="Espaço Reservado para Número de Slide 2">
            <a:extLst>
              <a:ext uri="{FF2B5EF4-FFF2-40B4-BE49-F238E27FC236}">
                <a16:creationId xmlns:a16="http://schemas.microsoft.com/office/drawing/2014/main" id="{732FBD24-B709-E67C-95BD-3F1336E5344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7701146" y="157461"/>
            <a:ext cx="41625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solidFill>
                  <a:srgbClr val="FFF4F3"/>
                </a:solidFill>
              </a:rPr>
              <a:t>5</a:t>
            </a:fld>
            <a:endParaRPr lang="en-US" sz="1800" dirty="0">
              <a:solidFill>
                <a:srgbClr val="FFF4F3"/>
              </a:solidFill>
            </a:endParaRPr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2501AD9E-37BC-B80B-4757-8921328B9293}"/>
              </a:ext>
            </a:extLst>
          </p:cNvPr>
          <p:cNvSpPr txBox="1"/>
          <p:nvPr/>
        </p:nvSpPr>
        <p:spPr>
          <a:xfrm>
            <a:off x="1028700" y="631768"/>
            <a:ext cx="4995913" cy="162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42" b="1" i="0" u="none" strike="noStrike" cap="none" dirty="0">
                <a:solidFill>
                  <a:srgbClr val="6C186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8903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/>
        </p:nvSpPr>
        <p:spPr>
          <a:xfrm>
            <a:off x="4445700" y="1286795"/>
            <a:ext cx="9396600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6C1860"/>
                </a:solidFill>
              </a:rPr>
              <a:t>Acknowledgements</a:t>
            </a:r>
            <a:endParaRPr lang="en-US" sz="700" b="1" dirty="0"/>
          </a:p>
        </p:txBody>
      </p:sp>
      <p:sp>
        <p:nvSpPr>
          <p:cNvPr id="144" name="Google Shape;144;p5"/>
          <p:cNvSpPr txBox="1"/>
          <p:nvPr/>
        </p:nvSpPr>
        <p:spPr>
          <a:xfrm>
            <a:off x="1761320" y="7707543"/>
            <a:ext cx="502048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0" i="0" u="none" strike="noStrike" cap="none" dirty="0">
                <a:solidFill>
                  <a:srgbClr val="1970A0"/>
                </a:solidFill>
                <a:latin typeface="Arial"/>
                <a:ea typeface="Arial"/>
                <a:cs typeface="Arial"/>
                <a:sym typeface="Arial"/>
              </a:rPr>
              <a:t>Authors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rgbClr val="1970A0"/>
                </a:solidFill>
              </a:rPr>
              <a:t>Contact </a:t>
            </a:r>
            <a:r>
              <a:rPr lang="pt-BR" sz="3000" dirty="0" err="1">
                <a:solidFill>
                  <a:srgbClr val="1970A0"/>
                </a:solidFill>
              </a:rPr>
              <a:t>information</a:t>
            </a:r>
            <a:endParaRPr dirty="0"/>
          </a:p>
        </p:txBody>
      </p:sp>
      <p:sp>
        <p:nvSpPr>
          <p:cNvPr id="4" name="Espaço Reservado para Número de Slide 2">
            <a:extLst>
              <a:ext uri="{FF2B5EF4-FFF2-40B4-BE49-F238E27FC236}">
                <a16:creationId xmlns:a16="http://schemas.microsoft.com/office/drawing/2014/main" id="{6A3D5766-F011-0CE0-3553-50FCAE7F0C5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7701146" y="157461"/>
            <a:ext cx="41625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solidFill>
                  <a:srgbClr val="FFF4F3"/>
                </a:solidFill>
              </a:rPr>
              <a:t>6</a:t>
            </a:fld>
            <a:endParaRPr lang="en-US" sz="1800" dirty="0">
              <a:solidFill>
                <a:srgbClr val="FFF4F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336</Words>
  <Application>Microsoft Office PowerPoint</Application>
  <PresentationFormat>Personalizar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Joao Victor Fragoso Dias</dc:creator>
  <cp:lastModifiedBy>Joao Victor Fragoso Dias</cp:lastModifiedBy>
  <cp:revision>4</cp:revision>
  <dcterms:created xsi:type="dcterms:W3CDTF">2006-08-16T00:00:00Z</dcterms:created>
  <dcterms:modified xsi:type="dcterms:W3CDTF">2025-10-10T17:24:05Z</dcterms:modified>
</cp:coreProperties>
</file>